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f3236a57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f3236a57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3236a5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3236a5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f3236a5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f3236a5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f3236a57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f3236a57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f3236a57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f3236a57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f3236a57e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f3236a57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f3236a57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f3236a57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3236a57e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3236a57e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f3236a57e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f3236a57e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Signal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Art Style Guide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21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Win Screen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Team- </a:t>
            </a:r>
            <a:r>
              <a:rPr lang="en"/>
              <a:t>ピンク犬 </a:t>
            </a:r>
            <a:r>
              <a:rPr lang="en"/>
              <a:t>Pinkuinu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Tyler Gonzalez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Carlos Torres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Abigail Weber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525" y="270925"/>
            <a:ext cx="4610000" cy="46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800" y="911925"/>
            <a:ext cx="6253001" cy="35172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years old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Prone to nightmares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Abigail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6731" y="445025"/>
            <a:ext cx="1096869" cy="25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0400" y="445025"/>
            <a:ext cx="1096869" cy="25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5373225" y="3658075"/>
            <a:ext cx="3213300" cy="910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6279725" y="3797725"/>
            <a:ext cx="631500" cy="631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7043250" y="3797725"/>
            <a:ext cx="631500" cy="631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7806775" y="3797725"/>
            <a:ext cx="631500" cy="63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6200" y="3797725"/>
            <a:ext cx="631501" cy="63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100" y="824550"/>
            <a:ext cx="6212251" cy="34943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TV Man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Part Man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0000" y="300275"/>
            <a:ext cx="1265475" cy="28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7775" y="307300"/>
            <a:ext cx="1265475" cy="28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5373225" y="3658075"/>
            <a:ext cx="3213300" cy="910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6279725" y="3797725"/>
            <a:ext cx="631500" cy="63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7043250" y="3797725"/>
            <a:ext cx="631500" cy="631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7806775" y="3797725"/>
            <a:ext cx="631500" cy="63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16200" y="3797725"/>
            <a:ext cx="631501" cy="63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175" y="404425"/>
            <a:ext cx="4929475" cy="27728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Flashlight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Abigail’s bed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Mom’s bed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Bookcase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Mirror</a:t>
            </a:r>
            <a:endParaRPr/>
          </a:p>
        </p:txBody>
      </p:sp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Objects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0075" y="92325"/>
            <a:ext cx="3964274" cy="22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775" y="736529"/>
            <a:ext cx="1522176" cy="8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0825" y="1663176"/>
            <a:ext cx="5891050" cy="331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7775" y="2710006"/>
            <a:ext cx="4462301" cy="251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74175" y="2173575"/>
            <a:ext cx="4076326" cy="22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575" y="1017725"/>
            <a:ext cx="6332424" cy="356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Map and Map Build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7175" y="595075"/>
            <a:ext cx="4531175" cy="4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>
            <p:ph idx="4294967295" type="title"/>
          </p:nvPr>
        </p:nvSpPr>
        <p:spPr>
          <a:xfrm>
            <a:off x="495400" y="36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Title Screen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16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Pause Screen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idx="4294967295" type="title"/>
          </p:nvPr>
        </p:nvSpPr>
        <p:spPr>
          <a:xfrm>
            <a:off x="526025" y="36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Game Over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